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4924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42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417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207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6917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403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529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1582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0554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79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9118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BFC85-0B1A-4D08-8ABA-55C2C6304158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8EE3F-D424-43E7-AA89-BD45B1466B2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99766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" sz="9600" dirty="0" smtClean="0">
                <a:latin typeface="Baskerville Old Face" pitchFamily="18" charset="0"/>
              </a:rPr>
              <a:t>Mis valores </a:t>
            </a:r>
            <a:endParaRPr lang="es-CO" sz="96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002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" sz="6000" dirty="0" smtClean="0">
                <a:latin typeface="Arial Rounded MT Bold" pitchFamily="34" charset="0"/>
              </a:rPr>
              <a:t>Valores =</a:t>
            </a:r>
            <a:endParaRPr lang="es-CO" sz="60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  <a:scene3d>
            <a:camera prst="perspectiveFront"/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askerville Old Face" pitchFamily="18" charset="0"/>
              </a:rPr>
              <a:t>Yo soy una persona que respeto me gusta también valorar ala personas me gusta convivir con mis amigos .</a:t>
            </a: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askerville Old Face" pitchFamily="18" charset="0"/>
              </a:rPr>
              <a:t>Tan bien me gusta mis estudios que es lo mas importante para tener un futuro mejor, mi familia, yo relaciono a esto como mis valores por que todo esto me da mucho apoyo y por eso las relaciono como un apoyo paro lo que viene mas adelante. </a:t>
            </a:r>
            <a:endParaRPr lang="es-CO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30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73</Words>
  <Application>Microsoft Office PowerPoint</Application>
  <PresentationFormat>Presentación en pantalla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Mis valores </vt:lpstr>
      <vt:lpstr>Valores =</vt:lpstr>
    </vt:vector>
  </TitlesOfParts>
  <Company>SECRETARIA DE EDUCACION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 valores </dc:title>
  <dc:creator>IE GABRIEL GARCIA MARQUEZ</dc:creator>
  <cp:lastModifiedBy>IE GABRIEL GARCIA MARQUEZ</cp:lastModifiedBy>
  <cp:revision>3</cp:revision>
  <dcterms:created xsi:type="dcterms:W3CDTF">2012-10-18T16:14:16Z</dcterms:created>
  <dcterms:modified xsi:type="dcterms:W3CDTF">2012-10-18T16:35:36Z</dcterms:modified>
</cp:coreProperties>
</file>