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37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6049249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974287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6341792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420781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816917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084034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352951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515822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9705547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567991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3391185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9BFC85-0B1A-4D08-8ABA-55C2C6304158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B8EE3F-D424-43E7-AA89-BD45B1466B2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69997668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>
            <a:noAutofit/>
          </a:bodyPr>
          <a:lstStyle/>
          <a:p>
            <a:r>
              <a:rPr lang="es-ES" sz="9600" dirty="0" smtClean="0">
                <a:latin typeface="Baskerville Old Face" pitchFamily="18" charset="0"/>
              </a:rPr>
              <a:t>Mis valores </a:t>
            </a:r>
            <a:endParaRPr lang="es-CO" sz="9600" dirty="0">
              <a:latin typeface="Baskerville Old Face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720025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es-ES" sz="6000" dirty="0" smtClean="0">
                <a:latin typeface="Arial Rounded MT Bold" pitchFamily="34" charset="0"/>
              </a:rPr>
              <a:t>Valores =</a:t>
            </a:r>
            <a:endParaRPr lang="es-CO" sz="6000" dirty="0">
              <a:latin typeface="Arial Rounded MT Bold" pitchFamily="34" charset="0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ln>
            <a:solidFill>
              <a:schemeClr val="bg1"/>
            </a:solidFill>
          </a:ln>
          <a:scene3d>
            <a:camera prst="perspectiveFront"/>
            <a:lightRig rig="threePt" dir="t">
              <a:rot lat="0" lon="0" rev="1200000"/>
            </a:lightRig>
          </a:scene3d>
          <a:sp3d>
            <a:bevelT w="63500" h="25400" prst="relaxedInset"/>
          </a:sp3d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>
            <a:normAutofit lnSpcReduction="10000"/>
          </a:bodyPr>
          <a:lstStyle/>
          <a:p>
            <a:pPr algn="ctr"/>
            <a:r>
              <a:rPr lang="es-ES" dirty="0" smtClean="0">
                <a:solidFill>
                  <a:schemeClr val="bg1"/>
                </a:solidFill>
                <a:effectLst>
                  <a:glow rad="228600">
                    <a:schemeClr val="accent1">
                      <a:satMod val="175000"/>
                      <a:alpha val="40000"/>
                    </a:schemeClr>
                  </a:glow>
                </a:effectLst>
                <a:latin typeface="Baskerville Old Face" pitchFamily="18" charset="0"/>
              </a:rPr>
              <a:t>Yo soy una persona que respeto me gusta también valorar ala personas me gusta convivir con mis amigos .</a:t>
            </a:r>
          </a:p>
          <a:p>
            <a:pPr algn="ctr"/>
            <a:r>
              <a:rPr lang="es-ES" dirty="0" smtClean="0">
                <a:solidFill>
                  <a:schemeClr val="bg1"/>
                </a:solidFill>
                <a:effectLst>
                  <a:glow rad="228600">
                    <a:schemeClr val="accent1">
                      <a:satMod val="175000"/>
                      <a:alpha val="40000"/>
                    </a:schemeClr>
                  </a:glow>
                </a:effectLst>
                <a:latin typeface="Baskerville Old Face" pitchFamily="18" charset="0"/>
              </a:rPr>
              <a:t>Tan bien me gusta mis estudios que es lo mas importante para tener un futuro mejor, mi familia, yo relaciono a esto como mis valores por que todo esto me da mucho apoyo y por eso las relaciono como un apoyo paro lo que viene mas adelante. </a:t>
            </a:r>
            <a:endParaRPr lang="es-CO" dirty="0">
              <a:solidFill>
                <a:schemeClr val="bg1"/>
              </a:solidFill>
              <a:effectLst>
                <a:glow rad="228600">
                  <a:schemeClr val="accent1">
                    <a:satMod val="175000"/>
                    <a:alpha val="40000"/>
                  </a:schemeClr>
                </a:glow>
              </a:effectLst>
              <a:latin typeface="Baskerville Old Face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03023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73</Words>
  <Application>Microsoft Office PowerPoint</Application>
  <PresentationFormat>Presentación en pantalla (4:3)</PresentationFormat>
  <Paragraphs>4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Tema de Office</vt:lpstr>
      <vt:lpstr>Mis valores </vt:lpstr>
      <vt:lpstr>Valores =</vt:lpstr>
    </vt:vector>
  </TitlesOfParts>
  <Company>SECRETARIA DE EDUCACION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Mis valores </dc:title>
  <dc:creator>IE GABRIEL GARCIA MARQUEZ</dc:creator>
  <cp:lastModifiedBy>IE GABRIEL GARCIA MARQUEZ</cp:lastModifiedBy>
  <cp:revision>3</cp:revision>
  <dcterms:created xsi:type="dcterms:W3CDTF">2012-10-18T16:14:16Z</dcterms:created>
  <dcterms:modified xsi:type="dcterms:W3CDTF">2012-10-18T16:35:36Z</dcterms:modified>
</cp:coreProperties>
</file>

<file path=docProps/thumbnail.jpeg>
</file>